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3FF15A-8054-4FD4-AF77-94B32643228C}" v="2" dt="2024-08-23T13:10:33.2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0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CA195-27FE-4357-B96C-9FC10919231C}" type="datetimeFigureOut">
              <a:rPr lang="en-US" smtClean="0"/>
              <a:t>8/23/24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8228F-6734-41AA-A39C-5CE4C10301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57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Voiceover script: </a:t>
            </a:r>
          </a:p>
          <a:p>
            <a:r>
              <a:rPr lang="en-US" dirty="0"/>
              <a:t>Welcome to Puppy Love. This lesson will take you approximately 5 minutes to complete. Click the begin to get started.</a:t>
            </a:r>
          </a:p>
          <a:p>
            <a:endParaRPr lang="en-US" dirty="0"/>
          </a:p>
          <a:p>
            <a:r>
              <a:rPr lang="en-US" dirty="0"/>
              <a:t>Image suggestion:</a:t>
            </a:r>
          </a:p>
          <a:p>
            <a:r>
              <a:rPr lang="en-US" dirty="0"/>
              <a:t>Large photo of a puppy that fills the screen.</a:t>
            </a:r>
          </a:p>
          <a:p>
            <a:endParaRPr lang="en-US" dirty="0"/>
          </a:p>
          <a:p>
            <a:r>
              <a:rPr lang="en-US" dirty="0"/>
              <a:t>Navigation: Add a Begin button that goes to slide 2. Remove player navigation.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8228F-6734-41AA-A39C-5CE4C10301B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660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Voiceover Script:</a:t>
            </a:r>
          </a:p>
          <a:p>
            <a:r>
              <a:rPr lang="en-US" dirty="0"/>
              <a:t>During this lesson, you will learn three key puppy care essentials: mealtime, playtime, and bedtime. Let’s begin with mealtime. Click the Next button to continue.</a:t>
            </a:r>
          </a:p>
          <a:p>
            <a:endParaRPr lang="en-US" dirty="0"/>
          </a:p>
          <a:p>
            <a:r>
              <a:rPr lang="en-US" dirty="0"/>
              <a:t>Image suggestions: Iconography representing a dog bowl, a dog playing, and a dog house.</a:t>
            </a:r>
          </a:p>
          <a:p>
            <a:endParaRPr lang="en-US" dirty="0"/>
          </a:p>
          <a:p>
            <a:r>
              <a:rPr lang="en-US" dirty="0"/>
              <a:t>Navigation: onscreen buttons only. One icon for a house that goes back to slide 1. One button that goes to the Mealtime slide.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8228F-6734-41AA-A39C-5CE4C10301B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977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EC454-74E8-E391-AA85-B3B4E0D134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CEC8EB-97CB-3719-3A64-F531EC9C21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B00AF-56A9-E5C4-E9B1-B90D48EB7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341A6-8973-BF24-276E-CA12B663E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8D46FD-3440-3CB8-F766-FB5F68C78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943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0942E-70F6-56B4-5928-BE794B82F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EAE670-16AB-8BC9-FEA9-3A9B8833C4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E4723-8740-7AC2-BB68-9D3CF6F0F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2EB0EE-D0E2-4DEB-52BD-859B09E5B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427C54-63A9-FCEB-389D-F09A4BD32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296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BB16A8-9B76-9C0D-C3ED-4282F86601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52D9F2-0DB8-D42B-093F-84820096E0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E3C52-9D89-04DF-AD6C-41F03BFCA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4BF18-C33C-8BBD-210B-BB5806B23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9A1F5-CC35-F16D-AB4F-DBBBC4CF4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796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F1C94-8EBB-B6BB-91F0-4DC08BB49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E599C6-CD4B-ADBA-6C9F-D016A542B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36722-E4AA-7287-3F3F-ED2DEA1F4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C73377-2A00-E522-9DAA-81383A19F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154B06-865E-FE64-47EB-4933B2A31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980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AEA63-E0E1-3CA7-20DA-FDED26FB2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4FDBD3-4899-E915-8831-8F7023C10A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06FE78-DB3C-2274-60F7-943E68C8E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CB58F5-7945-7F63-CE39-533A0248F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26ED26-5B64-4F78-9FC3-32E263729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07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33B66-8FBF-D0C5-64BA-8E2EB146B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795468-F321-0233-056E-61BA665D9C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62BF22-3310-F59A-6F1F-9463CCF5F9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C88BDC-6041-88D6-71F4-A806281D8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09C290-5E90-6EDD-68F9-4C6789F26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C849F0-F583-7415-ACBB-02C790600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663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33738-0D73-D437-252F-DF21E10D9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CB22A-1831-D5AC-42A6-3F57787A83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B63C93-A4BB-C091-DBF9-3753659632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3112ED-E62F-917F-0D69-911F25BDA8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137D26-FF35-2194-42F8-FE732E2A46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2F0D30-31E5-49ED-46E0-8F6168470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FB3482-D8D3-0B0B-4CBC-9AAF7333D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5F9453-D2C6-CA33-C6C0-9A3B09BB3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27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6968C-07F0-DB0A-1431-0EB5C7795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DA3529-6911-D668-EB18-D651EB421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20B102-B860-1C62-AF96-470677BE1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3DAF24-D685-6A0A-97FC-72E40D979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03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755277-E1C0-3952-108F-3B4FDF576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B82FBE-222E-99CD-FB50-5A3B9EC1E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C8CA2C-00AB-082B-C3C5-2F439A015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708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6AA86-1F1F-18D6-CB28-BE1736AC1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90ABAE-688D-6E25-DDE1-A75D1116E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F1BBF4-922D-A2C2-CE63-F8F2E3505E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10874E-62A8-9060-0484-7F86D5574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0F4A14-B692-F674-DDC1-7FD604C87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D67F83-70F5-5011-72D6-FE5435E75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076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9E573-F8B6-0689-6478-B3A86AC09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191204-2192-AD7A-06B6-2B256086C0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962CED-BC52-89F5-78B4-EF7F19F7CE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B7ACC1-52E3-C120-06B5-C236DABA6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0EB574-CAB1-057A-30E3-A18ADA8E0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477DF6-205B-C0E0-0E59-86537BBE8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8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D2A713-FD2E-D6C9-610A-394EC0F51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CB0CC2-7F74-743E-7F13-FF669D9D1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6F711C-2B21-61F1-A5E8-F364566F04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77E1363-29F1-4AFE-96C5-2225B87ED4DE}" type="datetimeFigureOut">
              <a:rPr lang="en-US" smtClean="0"/>
              <a:t>8/23/24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1262D9-6F16-59E6-7E2D-5B27AD7672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74218F-F17E-D8B9-855E-5A031638D5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5541B9-A0F0-4906-B529-ACCCEC0EE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090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Close-up of puppy laying on couch">
            <a:extLst>
              <a:ext uri="{FF2B5EF4-FFF2-40B4-BE49-F238E27FC236}">
                <a16:creationId xmlns:a16="http://schemas.microsoft.com/office/drawing/2014/main" id="{822CF1E8-8A18-3F69-C713-849E15BBF9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8" t="9091" r="18620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EE7A1D-6A43-379A-080F-2E9A66CC25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/>
              <a:t>Puppy Love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232572-D56A-EAA5-F723-2099449565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r>
              <a:rPr lang="en-US" sz="2000"/>
              <a:t>Your one-stop shop for all things puppy!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325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1C4FDBE2-32F7-4AC4-A40C-C51C65B1D4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765229-E290-F548-6E23-5BA0D0D03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3933" y="3827844"/>
            <a:ext cx="6766405" cy="116818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>
                <a:solidFill>
                  <a:srgbClr val="FFFFFE"/>
                </a:solidFill>
              </a:rPr>
              <a:t>Lesson Overview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BF4792E-DF83-4D24-9924-01EC30A32C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58512"/>
            <a:ext cx="3952259" cy="5932172"/>
          </a:xfrm>
          <a:custGeom>
            <a:avLst/>
            <a:gdLst>
              <a:gd name="connsiteX0" fmla="*/ 986173 w 3952259"/>
              <a:gd name="connsiteY0" fmla="*/ 0 h 5932172"/>
              <a:gd name="connsiteX1" fmla="*/ 3952259 w 3952259"/>
              <a:gd name="connsiteY1" fmla="*/ 2966086 h 5932172"/>
              <a:gd name="connsiteX2" fmla="*/ 986173 w 3952259"/>
              <a:gd name="connsiteY2" fmla="*/ 5932172 h 5932172"/>
              <a:gd name="connsiteX3" fmla="*/ 104150 w 3952259"/>
              <a:gd name="connsiteY3" fmla="*/ 5798823 h 5932172"/>
              <a:gd name="connsiteX4" fmla="*/ 0 w 3952259"/>
              <a:gd name="connsiteY4" fmla="*/ 5760704 h 5932172"/>
              <a:gd name="connsiteX5" fmla="*/ 0 w 3952259"/>
              <a:gd name="connsiteY5" fmla="*/ 171469 h 5932172"/>
              <a:gd name="connsiteX6" fmla="*/ 104150 w 3952259"/>
              <a:gd name="connsiteY6" fmla="*/ 133350 h 5932172"/>
              <a:gd name="connsiteX7" fmla="*/ 986173 w 3952259"/>
              <a:gd name="connsiteY7" fmla="*/ 0 h 5932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52259" h="5932172">
                <a:moveTo>
                  <a:pt x="986173" y="0"/>
                </a:moveTo>
                <a:cubicBezTo>
                  <a:pt x="2624297" y="0"/>
                  <a:pt x="3952259" y="1327962"/>
                  <a:pt x="3952259" y="2966086"/>
                </a:cubicBezTo>
                <a:cubicBezTo>
                  <a:pt x="3952259" y="4604210"/>
                  <a:pt x="2624297" y="5932172"/>
                  <a:pt x="986173" y="5932172"/>
                </a:cubicBezTo>
                <a:cubicBezTo>
                  <a:pt x="679025" y="5932172"/>
                  <a:pt x="382781" y="5885486"/>
                  <a:pt x="104150" y="5798823"/>
                </a:cubicBezTo>
                <a:lnTo>
                  <a:pt x="0" y="5760704"/>
                </a:lnTo>
                <a:lnTo>
                  <a:pt x="0" y="171469"/>
                </a:lnTo>
                <a:lnTo>
                  <a:pt x="104150" y="133350"/>
                </a:lnTo>
                <a:cubicBezTo>
                  <a:pt x="382781" y="46686"/>
                  <a:pt x="679025" y="0"/>
                  <a:pt x="98617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15837328-A57C-47AA-B520-C83F4A6BD1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58125" y="0"/>
            <a:ext cx="4475748" cy="3256337"/>
          </a:xfrm>
          <a:custGeom>
            <a:avLst/>
            <a:gdLst>
              <a:gd name="connsiteX0" fmla="*/ 246861 w 4475748"/>
              <a:gd name="connsiteY0" fmla="*/ 0 h 3256337"/>
              <a:gd name="connsiteX1" fmla="*/ 4228888 w 4475748"/>
              <a:gd name="connsiteY1" fmla="*/ 0 h 3256337"/>
              <a:gd name="connsiteX2" fmla="*/ 4299885 w 4475748"/>
              <a:gd name="connsiteY2" fmla="*/ 147382 h 3256337"/>
              <a:gd name="connsiteX3" fmla="*/ 4475748 w 4475748"/>
              <a:gd name="connsiteY3" fmla="*/ 1018463 h 3256337"/>
              <a:gd name="connsiteX4" fmla="*/ 2237874 w 4475748"/>
              <a:gd name="connsiteY4" fmla="*/ 3256337 h 3256337"/>
              <a:gd name="connsiteX5" fmla="*/ 0 w 4475748"/>
              <a:gd name="connsiteY5" fmla="*/ 1018463 h 3256337"/>
              <a:gd name="connsiteX6" fmla="*/ 175863 w 4475748"/>
              <a:gd name="connsiteY6" fmla="*/ 147382 h 3256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75748" h="3256337">
                <a:moveTo>
                  <a:pt x="246861" y="0"/>
                </a:moveTo>
                <a:lnTo>
                  <a:pt x="4228888" y="0"/>
                </a:lnTo>
                <a:lnTo>
                  <a:pt x="4299885" y="147382"/>
                </a:lnTo>
                <a:cubicBezTo>
                  <a:pt x="4413128" y="415117"/>
                  <a:pt x="4475748" y="709477"/>
                  <a:pt x="4475748" y="1018463"/>
                </a:cubicBezTo>
                <a:cubicBezTo>
                  <a:pt x="4475748" y="2254407"/>
                  <a:pt x="3473818" y="3256337"/>
                  <a:pt x="2237874" y="3256337"/>
                </a:cubicBezTo>
                <a:cubicBezTo>
                  <a:pt x="1001930" y="3256337"/>
                  <a:pt x="0" y="2254407"/>
                  <a:pt x="0" y="1018463"/>
                </a:cubicBezTo>
                <a:cubicBezTo>
                  <a:pt x="0" y="709477"/>
                  <a:pt x="62621" y="415117"/>
                  <a:pt x="175863" y="1473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E2B33195-5BCA-4BB7-A82D-6739522687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7580241">
            <a:off x="-1784401" y="613620"/>
            <a:ext cx="6199926" cy="6199926"/>
          </a:xfrm>
          <a:prstGeom prst="arc">
            <a:avLst>
              <a:gd name="adj1" fmla="val 14455503"/>
              <a:gd name="adj2" fmla="val 18389131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A03A6A2-7849-4179-B68F-C11DDDB231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1078" y="0"/>
            <a:ext cx="3440922" cy="3674631"/>
          </a:xfrm>
          <a:custGeom>
            <a:avLst/>
            <a:gdLst>
              <a:gd name="connsiteX0" fmla="*/ 523074 w 3440922"/>
              <a:gd name="connsiteY0" fmla="*/ 0 h 3674631"/>
              <a:gd name="connsiteX1" fmla="*/ 3440922 w 3440922"/>
              <a:gd name="connsiteY1" fmla="*/ 0 h 3674631"/>
              <a:gd name="connsiteX2" fmla="*/ 3440922 w 3440922"/>
              <a:gd name="connsiteY2" fmla="*/ 3321701 h 3674631"/>
              <a:gd name="connsiteX3" fmla="*/ 3304578 w 3440922"/>
              <a:gd name="connsiteY3" fmla="*/ 3404532 h 3674631"/>
              <a:gd name="connsiteX4" fmla="*/ 2237874 w 3440922"/>
              <a:gd name="connsiteY4" fmla="*/ 3674631 h 3674631"/>
              <a:gd name="connsiteX5" fmla="*/ 0 w 3440922"/>
              <a:gd name="connsiteY5" fmla="*/ 1436757 h 3674631"/>
              <a:gd name="connsiteX6" fmla="*/ 511022 w 3440922"/>
              <a:gd name="connsiteY6" fmla="*/ 13261 h 3674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40922" h="3674631">
                <a:moveTo>
                  <a:pt x="523074" y="0"/>
                </a:moveTo>
                <a:lnTo>
                  <a:pt x="3440922" y="0"/>
                </a:lnTo>
                <a:lnTo>
                  <a:pt x="3440922" y="3321701"/>
                </a:lnTo>
                <a:lnTo>
                  <a:pt x="3304578" y="3404532"/>
                </a:lnTo>
                <a:cubicBezTo>
                  <a:pt x="2987486" y="3576786"/>
                  <a:pt x="2624107" y="3674631"/>
                  <a:pt x="2237874" y="3674631"/>
                </a:cubicBezTo>
                <a:cubicBezTo>
                  <a:pt x="1001930" y="3674631"/>
                  <a:pt x="0" y="2672701"/>
                  <a:pt x="0" y="1436757"/>
                </a:cubicBezTo>
                <a:cubicBezTo>
                  <a:pt x="0" y="896032"/>
                  <a:pt x="191776" y="400098"/>
                  <a:pt x="511022" y="132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Dog Food Bowl with solid fill">
            <a:extLst>
              <a:ext uri="{FF2B5EF4-FFF2-40B4-BE49-F238E27FC236}">
                <a16:creationId xmlns:a16="http://schemas.microsoft.com/office/drawing/2014/main" id="{9204FADE-C624-E3EB-6CC3-1676E3972A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6088" y="2485157"/>
            <a:ext cx="2378947" cy="2378947"/>
          </a:xfrm>
          <a:custGeom>
            <a:avLst/>
            <a:gdLst/>
            <a:ahLst/>
            <a:cxnLst/>
            <a:rect l="l" t="t" r="r" b="b"/>
            <a:pathLst>
              <a:path w="2028107" h="1916009">
                <a:moveTo>
                  <a:pt x="35370" y="0"/>
                </a:moveTo>
                <a:lnTo>
                  <a:pt x="1992737" y="0"/>
                </a:lnTo>
                <a:cubicBezTo>
                  <a:pt x="2012271" y="0"/>
                  <a:pt x="2028107" y="15836"/>
                  <a:pt x="2028107" y="35370"/>
                </a:cubicBezTo>
                <a:lnTo>
                  <a:pt x="2028107" y="1880639"/>
                </a:lnTo>
                <a:cubicBezTo>
                  <a:pt x="2028107" y="1900173"/>
                  <a:pt x="2012271" y="1916009"/>
                  <a:pt x="1992737" y="1916009"/>
                </a:cubicBezTo>
                <a:lnTo>
                  <a:pt x="35370" y="1916009"/>
                </a:lnTo>
                <a:cubicBezTo>
                  <a:pt x="15836" y="1916009"/>
                  <a:pt x="0" y="1900173"/>
                  <a:pt x="0" y="1880639"/>
                </a:cubicBezTo>
                <a:lnTo>
                  <a:pt x="0" y="35370"/>
                </a:lnTo>
                <a:cubicBezTo>
                  <a:pt x="0" y="15836"/>
                  <a:pt x="15836" y="0"/>
                  <a:pt x="35370" y="0"/>
                </a:cubicBezTo>
                <a:close/>
              </a:path>
            </a:pathLst>
          </a:custGeom>
        </p:spPr>
      </p:pic>
      <p:pic>
        <p:nvPicPr>
          <p:cNvPr id="9" name="Graphic 8" descr="Puppy 2 with solid fill">
            <a:extLst>
              <a:ext uri="{FF2B5EF4-FFF2-40B4-BE49-F238E27FC236}">
                <a16:creationId xmlns:a16="http://schemas.microsoft.com/office/drawing/2014/main" id="{C54B567D-ECA3-D6AB-441D-08E485008E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09521" y="-272111"/>
            <a:ext cx="2972955" cy="2972955"/>
          </a:xfrm>
          <a:custGeom>
            <a:avLst/>
            <a:gdLst/>
            <a:ahLst/>
            <a:cxnLst/>
            <a:rect l="l" t="t" r="r" b="b"/>
            <a:pathLst>
              <a:path w="2028107" h="1916009">
                <a:moveTo>
                  <a:pt x="35370" y="0"/>
                </a:moveTo>
                <a:lnTo>
                  <a:pt x="1992737" y="0"/>
                </a:lnTo>
                <a:cubicBezTo>
                  <a:pt x="2012271" y="0"/>
                  <a:pt x="2028107" y="15836"/>
                  <a:pt x="2028107" y="35370"/>
                </a:cubicBezTo>
                <a:lnTo>
                  <a:pt x="2028107" y="1880639"/>
                </a:lnTo>
                <a:cubicBezTo>
                  <a:pt x="2028107" y="1900173"/>
                  <a:pt x="2012271" y="1916009"/>
                  <a:pt x="1992737" y="1916009"/>
                </a:cubicBezTo>
                <a:lnTo>
                  <a:pt x="35370" y="1916009"/>
                </a:lnTo>
                <a:cubicBezTo>
                  <a:pt x="15836" y="1916009"/>
                  <a:pt x="0" y="1900173"/>
                  <a:pt x="0" y="1880639"/>
                </a:cubicBezTo>
                <a:lnTo>
                  <a:pt x="0" y="35370"/>
                </a:lnTo>
                <a:cubicBezTo>
                  <a:pt x="0" y="15836"/>
                  <a:pt x="15836" y="0"/>
                  <a:pt x="35370" y="0"/>
                </a:cubicBezTo>
                <a:close/>
              </a:path>
            </a:pathLst>
          </a:custGeom>
        </p:spPr>
      </p:pic>
      <p:pic>
        <p:nvPicPr>
          <p:cNvPr id="5" name="Graphic 4" descr="Dog House with solid fill">
            <a:extLst>
              <a:ext uri="{FF2B5EF4-FFF2-40B4-BE49-F238E27FC236}">
                <a16:creationId xmlns:a16="http://schemas.microsoft.com/office/drawing/2014/main" id="{5918B907-7ECF-35F4-F82A-6D65A8C5934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577873" y="181868"/>
            <a:ext cx="2488039" cy="2488039"/>
          </a:xfrm>
          <a:custGeom>
            <a:avLst/>
            <a:gdLst/>
            <a:ahLst/>
            <a:cxnLst/>
            <a:rect l="l" t="t" r="r" b="b"/>
            <a:pathLst>
              <a:path w="2487175" h="2487175">
                <a:moveTo>
                  <a:pt x="67328" y="0"/>
                </a:moveTo>
                <a:lnTo>
                  <a:pt x="2419847" y="0"/>
                </a:lnTo>
                <a:cubicBezTo>
                  <a:pt x="2457031" y="0"/>
                  <a:pt x="2487175" y="30144"/>
                  <a:pt x="2487175" y="67328"/>
                </a:cubicBezTo>
                <a:lnTo>
                  <a:pt x="2487175" y="2419847"/>
                </a:lnTo>
                <a:cubicBezTo>
                  <a:pt x="2487175" y="2457031"/>
                  <a:pt x="2457031" y="2487175"/>
                  <a:pt x="2419847" y="2487175"/>
                </a:cubicBezTo>
                <a:lnTo>
                  <a:pt x="67328" y="2487175"/>
                </a:lnTo>
                <a:cubicBezTo>
                  <a:pt x="30144" y="2487175"/>
                  <a:pt x="0" y="2457031"/>
                  <a:pt x="0" y="2419847"/>
                </a:cubicBezTo>
                <a:lnTo>
                  <a:pt x="0" y="67328"/>
                </a:lnTo>
                <a:cubicBezTo>
                  <a:pt x="0" y="30144"/>
                  <a:pt x="30144" y="0"/>
                  <a:pt x="6732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18005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149</Words>
  <Application>Microsoft Office PowerPoint</Application>
  <PresentationFormat>Widescreen</PresentationFormat>
  <Paragraphs>18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Office Theme</vt:lpstr>
      <vt:lpstr>Puppy Love</vt:lpstr>
      <vt:lpstr>Lesson Overview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Kevin Siegel</dc:creator>
  <cp:lastModifiedBy>Kevin Siegel</cp:lastModifiedBy>
  <cp:revision>3</cp:revision>
  <dcterms:created xsi:type="dcterms:W3CDTF">2024-08-23T13:04:12Z</dcterms:created>
  <dcterms:modified xsi:type="dcterms:W3CDTF">2024-08-23T13:12:59Z</dcterms:modified>
</cp:coreProperties>
</file>